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5"/>
  </p:notesMasterIdLst>
  <p:sldIdLst>
    <p:sldId id="256" r:id="rId4"/>
    <p:sldId id="356" r:id="rId5"/>
    <p:sldId id="443" r:id="rId6"/>
    <p:sldId id="320" r:id="rId7"/>
    <p:sldId id="431" r:id="rId8"/>
    <p:sldId id="444" r:id="rId9"/>
    <p:sldId id="445" r:id="rId10"/>
    <p:sldId id="395" r:id="rId11"/>
    <p:sldId id="381" r:id="rId12"/>
    <p:sldId id="446" r:id="rId13"/>
    <p:sldId id="447" r:id="rId14"/>
    <p:sldId id="448" r:id="rId15"/>
    <p:sldId id="457" r:id="rId16"/>
    <p:sldId id="458" r:id="rId17"/>
    <p:sldId id="459" r:id="rId18"/>
    <p:sldId id="460" r:id="rId19"/>
    <p:sldId id="461" r:id="rId20"/>
    <p:sldId id="456" r:id="rId21"/>
    <p:sldId id="451" r:id="rId22"/>
    <p:sldId id="428" r:id="rId23"/>
    <p:sldId id="441" r:id="rId24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10.08.2020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53235" y="1925711"/>
            <a:ext cx="3329440" cy="211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52555" y="4067864"/>
            <a:ext cx="3509854" cy="211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40029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+ Ergänzungen </a:t>
            </a:r>
          </a:p>
          <a:p>
            <a:r>
              <a:rPr lang="de-DE" sz="1600" b="1" dirty="0"/>
              <a:t>aus verschiedenen Prototypen: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994596"/>
            <a:ext cx="8702430" cy="3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676138-8E16-43D9-B478-3D4D4F94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02317"/>
            <a:ext cx="8387171" cy="38319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0344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B53EBC-66C5-47DF-A1E1-B41F735B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35234"/>
            <a:ext cx="8387171" cy="354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DE1D54A-87B0-4597-894F-2D272DCA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35234"/>
            <a:ext cx="8387171" cy="37117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73635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9589B2-8E85-4B49-9D63-C17BAC0B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856101"/>
            <a:ext cx="8387171" cy="41148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0832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71F7C-D5CD-47A8-B658-71389955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" y="2249006"/>
            <a:ext cx="8555123" cy="12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5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Requirements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784236E-063A-48A7-AD75-F8A5BED3345C}"/>
              </a:ext>
            </a:extLst>
          </p:cNvPr>
          <p:cNvSpPr/>
          <p:nvPr/>
        </p:nvSpPr>
        <p:spPr>
          <a:xfrm>
            <a:off x="927498" y="2099387"/>
            <a:ext cx="5312545" cy="43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CBD6BB4-A989-41CB-907B-C8406A25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542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105BDC-B3A1-4D39-951F-83F53650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6"/>
            <a:ext cx="4680646" cy="33647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</a:t>
            </a:r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163474-FE8B-4FE9-A44B-95925DB6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848775"/>
            <a:ext cx="6192332" cy="41572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</a:t>
            </a:r>
          </a:p>
        </p:txBody>
      </p:sp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1DB861-4B8B-492C-8C41-0AB756D1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42026"/>
            <a:ext cx="4251341" cy="45844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06530" y="6106799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834</Words>
  <Application>Microsoft Office PowerPoint</Application>
  <PresentationFormat>Bildschirmpräsentation (4:3)</PresentationFormat>
  <Paragraphs>144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Submodules and Implementation</vt:lpstr>
      <vt:lpstr>Requirements and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343</cp:revision>
  <cp:lastPrinted>2020-07-14T06:42:52Z</cp:lastPrinted>
  <dcterms:created xsi:type="dcterms:W3CDTF">2019-04-05T07:17:35Z</dcterms:created>
  <dcterms:modified xsi:type="dcterms:W3CDTF">2020-08-10T18:58:22Z</dcterms:modified>
</cp:coreProperties>
</file>